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7" r:id="rId2"/>
    <p:sldId id="268" r:id="rId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1" autoAdjust="0"/>
    <p:restoredTop sz="87522" autoAdjust="0"/>
  </p:normalViewPr>
  <p:slideViewPr>
    <p:cSldViewPr>
      <p:cViewPr varScale="1">
        <p:scale>
          <a:sx n="139" d="100"/>
          <a:sy n="139" d="100"/>
        </p:scale>
        <p:origin x="101" y="115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2" d="100"/>
          <a:sy n="92" d="100"/>
        </p:scale>
        <p:origin x="4114" y="6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14A9CC8B-7771-6C74-5ABA-293D91F4DC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9FBE76E-D273-F86B-E6D9-F0B0EFEA6B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523B0-CEEF-43F2-9C0D-36F61BA11EBB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CD880E2-7BB8-465C-3A2C-B9F3512A0E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927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070A5-645B-452B-815F-1B693719989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F1EFF-787A-489D-9246-8387552397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754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893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05596"/>
            <a:ext cx="8928992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F87AA20-627C-B054-546B-D5B89BE9599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06886"/>
            <a:ext cx="1656184" cy="53737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97505D7-F3D1-5DA8-A9FC-7EB6018371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1771" r="90166" b="83414"/>
          <a:stretch/>
        </p:blipFill>
        <p:spPr>
          <a:xfrm>
            <a:off x="78735" y="541531"/>
            <a:ext cx="1298216" cy="24765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387D785-2E88-26E1-E674-14B14299F4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0" t="9363" r="44050" b="61511"/>
          <a:stretch/>
        </p:blipFill>
        <p:spPr>
          <a:xfrm>
            <a:off x="256499" y="206886"/>
            <a:ext cx="1050190" cy="34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05596"/>
            <a:ext cx="8928992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569E53E-E271-1EE3-D5ED-AC9E53E063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11771" r="90166" b="83414"/>
          <a:stretch/>
        </p:blipFill>
        <p:spPr>
          <a:xfrm>
            <a:off x="78735" y="541531"/>
            <a:ext cx="1298216" cy="24765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60162D3-30DF-33AA-70F5-62FE6D429A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0" t="9363" r="44050" b="61511"/>
          <a:stretch/>
        </p:blipFill>
        <p:spPr>
          <a:xfrm>
            <a:off x="256499" y="206886"/>
            <a:ext cx="1050190" cy="34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83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6479358-4100-A1A3-F270-5CB1F8202A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0538"/>
            <a:ext cx="1836856" cy="94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45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294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282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02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90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2043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68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9900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26558-C177-4F06-8FAE-868E1C338E15}" type="datetimeFigureOut">
              <a:rPr lang="ko-KR" altLang="en-US" smtClean="0"/>
              <a:t>2026-09-02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7B1DD-F741-4959-9494-7B3A1A7042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98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10">
            <a:extLst>
              <a:ext uri="{FF2B5EF4-FFF2-40B4-BE49-F238E27FC236}">
                <a16:creationId xmlns:a16="http://schemas.microsoft.com/office/drawing/2014/main" id="{BC51C14B-BA2A-470C-B3F1-A24F5042F14B}"/>
              </a:ext>
            </a:extLst>
          </p:cNvPr>
          <p:cNvSpPr/>
          <p:nvPr/>
        </p:nvSpPr>
        <p:spPr>
          <a:xfrm>
            <a:off x="405441" y="3003798"/>
            <a:ext cx="8333117" cy="563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002060"/>
                </a:solidFill>
                <a:latin typeface="Calibri" panose="020F0502020204030204" pitchFamily="34" charset="0"/>
              </a:rPr>
              <a:t>Authors’ Name</a:t>
            </a:r>
            <a:endParaRPr lang="ko-KR" altLang="en-US" sz="22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직사각형 11">
            <a:extLst>
              <a:ext uri="{FF2B5EF4-FFF2-40B4-BE49-F238E27FC236}">
                <a16:creationId xmlns:a16="http://schemas.microsoft.com/office/drawing/2014/main" id="{50A0A736-1577-4F90-A6F6-319815C2F52F}"/>
              </a:ext>
            </a:extLst>
          </p:cNvPr>
          <p:cNvSpPr/>
          <p:nvPr/>
        </p:nvSpPr>
        <p:spPr>
          <a:xfrm>
            <a:off x="391735" y="3770748"/>
            <a:ext cx="8333117" cy="5630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200" b="1" dirty="0">
                <a:solidFill>
                  <a:srgbClr val="002060"/>
                </a:solidFill>
                <a:latin typeface="Calibri" panose="020F0502020204030204" pitchFamily="34" charset="0"/>
              </a:rPr>
              <a:t>Department, Affiliation, Country</a:t>
            </a:r>
            <a:endParaRPr lang="en-US" altLang="ko-KR" sz="2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altLang="ko-KR" sz="1000" i="1" dirty="0">
                <a:solidFill>
                  <a:schemeClr val="bg1">
                    <a:lumMod val="75000"/>
                  </a:schemeClr>
                </a:solidFill>
              </a:rPr>
              <a:t>Example: Jane Doe¹, John Smith²</a:t>
            </a:r>
            <a:br>
              <a:rPr lang="en-US" altLang="ko-KR" sz="100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altLang="ko-KR" sz="1000" i="1" dirty="0">
                <a:solidFill>
                  <a:schemeClr val="bg1">
                    <a:lumMod val="75000"/>
                  </a:schemeClr>
                </a:solidFill>
              </a:rPr>
              <a:t>¹Department of Nursing, </a:t>
            </a:r>
            <a:r>
              <a:rPr lang="en-US" altLang="ko-KR" sz="1000" i="1" dirty="0" err="1">
                <a:solidFill>
                  <a:schemeClr val="bg1">
                    <a:lumMod val="75000"/>
                  </a:schemeClr>
                </a:solidFill>
              </a:rPr>
              <a:t>Eulji</a:t>
            </a:r>
            <a:r>
              <a:rPr lang="en-US" altLang="ko-KR" sz="1000" i="1" dirty="0">
                <a:solidFill>
                  <a:schemeClr val="bg1">
                    <a:lumMod val="75000"/>
                  </a:schemeClr>
                </a:solidFill>
              </a:rPr>
              <a:t> University, Korea</a:t>
            </a:r>
            <a:endParaRPr lang="ko-KR" altLang="en-US" sz="1000" b="1" dirty="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D56C1930-E120-4955-9603-D60555F41F88}"/>
              </a:ext>
            </a:extLst>
          </p:cNvPr>
          <p:cNvSpPr txBox="1">
            <a:spLocks/>
          </p:cNvSpPr>
          <p:nvPr/>
        </p:nvSpPr>
        <p:spPr>
          <a:xfrm>
            <a:off x="395535" y="1491630"/>
            <a:ext cx="8333117" cy="123237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altLang="ko-KR" sz="4800" dirty="0">
                <a:latin typeface="Calibri" pitchFamily="34" charset="0"/>
                <a:ea typeface="Calibri" pitchFamily="34" charset="0"/>
                <a:cs typeface="Calibri" pitchFamily="34" charset="0"/>
              </a:rPr>
              <a:t>Title</a:t>
            </a:r>
            <a:endParaRPr lang="ko-KR" altLang="en-US" sz="4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28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3">
            <a:extLst>
              <a:ext uri="{FF2B5EF4-FFF2-40B4-BE49-F238E27FC236}">
                <a16:creationId xmlns:a16="http://schemas.microsoft.com/office/drawing/2014/main" id="{727AAE8E-F7BD-1235-98F8-F98D4C2CD44A}"/>
              </a:ext>
            </a:extLst>
          </p:cNvPr>
          <p:cNvSpPr txBox="1"/>
          <p:nvPr/>
        </p:nvSpPr>
        <p:spPr>
          <a:xfrm>
            <a:off x="1687840" y="3023171"/>
            <a:ext cx="5940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3200">
                <a:latin typeface="Arial Unicode MS" panose="020B0604020202020204" pitchFamily="50" charset="-128"/>
                <a:ea typeface="Arial Unicode MS" panose="020B0604020202020204" pitchFamily="50" charset="-128"/>
                <a:cs typeface="Arial Unicode MS" panose="020B0604020202020204" pitchFamily="50" charset="-128"/>
              </a:defRPr>
            </a:lvl1pPr>
          </a:lstStyle>
          <a:p>
            <a:pPr algn="l"/>
            <a:r>
              <a:rPr lang="en-US" altLang="ja-JP" sz="1600" dirty="0">
                <a:latin typeface="Calibri" pitchFamily="34" charset="0"/>
                <a:ea typeface="Calibri" pitchFamily="34" charset="0"/>
                <a:cs typeface="Calibri" pitchFamily="34" charset="0"/>
              </a:rPr>
              <a:t>Consultancy/advisory role for: XXX, Inc.</a:t>
            </a:r>
          </a:p>
          <a:p>
            <a:pPr algn="l"/>
            <a:r>
              <a:rPr lang="en-US" altLang="ja-JP" sz="1600" dirty="0">
                <a:latin typeface="Calibri" pitchFamily="34" charset="0"/>
                <a:ea typeface="Calibri" pitchFamily="34" charset="0"/>
                <a:cs typeface="Calibri" pitchFamily="34" charset="0"/>
              </a:rPr>
              <a:t>Patents and royalties from: YYY, Inc.</a:t>
            </a:r>
          </a:p>
          <a:p>
            <a:pPr algn="l"/>
            <a:r>
              <a:rPr lang="en-US" altLang="ja-JP" sz="1600" dirty="0">
                <a:latin typeface="Calibri" pitchFamily="34" charset="0"/>
                <a:ea typeface="Calibri" pitchFamily="34" charset="0"/>
                <a:cs typeface="Calibri" pitchFamily="34" charset="0"/>
              </a:rPr>
              <a:t>Honoraria from: ZZZ Corporation</a:t>
            </a:r>
          </a:p>
          <a:p>
            <a:pPr algn="l"/>
            <a:r>
              <a:rPr lang="en-US" altLang="ja-JP" sz="1600" dirty="0">
                <a:latin typeface="Calibri" pitchFamily="34" charset="0"/>
                <a:ea typeface="Calibri" pitchFamily="34" charset="0"/>
                <a:cs typeface="Calibri" pitchFamily="34" charset="0"/>
              </a:rPr>
              <a:t>Grant/Research funding from: XXX Corporation</a:t>
            </a:r>
          </a:p>
          <a:p>
            <a:pPr algn="l"/>
            <a:r>
              <a:rPr lang="en-US" altLang="ja-JP" sz="1600" dirty="0">
                <a:latin typeface="Calibri" pitchFamily="34" charset="0"/>
                <a:ea typeface="Calibri" pitchFamily="34" charset="0"/>
                <a:cs typeface="Calibri" pitchFamily="34" charset="0"/>
              </a:rPr>
              <a:t>Employee of: YYY Corporation</a:t>
            </a:r>
          </a:p>
          <a:p>
            <a:pPr algn="l"/>
            <a:r>
              <a:rPr lang="en-US" altLang="ja-JP" sz="1600" dirty="0">
                <a:latin typeface="Calibri" pitchFamily="34" charset="0"/>
                <a:ea typeface="Calibri" pitchFamily="34" charset="0"/>
                <a:cs typeface="Calibri" pitchFamily="34" charset="0"/>
              </a:rPr>
              <a:t>Other remuneration from: ZZZ Corporation</a:t>
            </a:r>
          </a:p>
        </p:txBody>
      </p:sp>
      <p:sp>
        <p:nvSpPr>
          <p:cNvPr id="3" name="テキスト ボックス 5">
            <a:extLst>
              <a:ext uri="{FF2B5EF4-FFF2-40B4-BE49-F238E27FC236}">
                <a16:creationId xmlns:a16="http://schemas.microsoft.com/office/drawing/2014/main" id="{45DFA81B-2849-B3BD-6B9C-AC22687F66E1}"/>
              </a:ext>
            </a:extLst>
          </p:cNvPr>
          <p:cNvSpPr txBox="1"/>
          <p:nvPr/>
        </p:nvSpPr>
        <p:spPr>
          <a:xfrm>
            <a:off x="1265200" y="1599917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Name(s) of the author(s): OOOO </a:t>
            </a:r>
            <a:r>
              <a:rPr lang="en-US" altLang="ja-JP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</a:rPr>
              <a:t>OOOO</a:t>
            </a:r>
            <a:endParaRPr lang="en-US" altLang="ja-JP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5439CF-2C30-33E7-A6AD-BBA987317828}"/>
              </a:ext>
            </a:extLst>
          </p:cNvPr>
          <p:cNvSpPr txBox="1"/>
          <p:nvPr/>
        </p:nvSpPr>
        <p:spPr>
          <a:xfrm>
            <a:off x="410337" y="1135390"/>
            <a:ext cx="536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Disclosure of Conflict of Interest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E6BD6F-3480-6264-F0B0-87A6DAABBEFB}"/>
              </a:ext>
            </a:extLst>
          </p:cNvPr>
          <p:cNvSpPr txBox="1"/>
          <p:nvPr/>
        </p:nvSpPr>
        <p:spPr>
          <a:xfrm>
            <a:off x="388613" y="4623960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ja-JP" sz="1200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Contact Email for Inquiries: </a:t>
            </a:r>
          </a:p>
        </p:txBody>
      </p:sp>
      <p:sp>
        <p:nvSpPr>
          <p:cNvPr id="6" name="テキスト ボックス 7">
            <a:extLst>
              <a:ext uri="{FF2B5EF4-FFF2-40B4-BE49-F238E27FC236}">
                <a16:creationId xmlns:a16="http://schemas.microsoft.com/office/drawing/2014/main" id="{A5A5E922-8F78-45FF-33CB-705D16B284F0}"/>
              </a:ext>
            </a:extLst>
          </p:cNvPr>
          <p:cNvSpPr txBox="1"/>
          <p:nvPr/>
        </p:nvSpPr>
        <p:spPr>
          <a:xfrm>
            <a:off x="1244320" y="214688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Matters requiring disclosure of COI </a:t>
            </a:r>
          </a:p>
          <a:p>
            <a:pPr algn="ctr"/>
            <a:r>
              <a:rPr lang="en-US" altLang="ja-JP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with regard to the presentation are as follows:</a:t>
            </a:r>
          </a:p>
        </p:txBody>
      </p:sp>
    </p:spTree>
    <p:extLst>
      <p:ext uri="{BB962C8B-B14F-4D97-AF65-F5344CB8AC3E}">
        <p14:creationId xmlns:p14="http://schemas.microsoft.com/office/powerpoint/2010/main" val="1736375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104</Words>
  <Application>Microsoft Office PowerPoint</Application>
  <PresentationFormat>화면 슬라이드 쇼(16:9)</PresentationFormat>
  <Paragraphs>15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6" baseType="lpstr">
      <vt:lpstr>맑은 고딕</vt:lpstr>
      <vt:lpstr>Arial</vt:lpstr>
      <vt:lpstr>Calibri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신지혜</dc:creator>
  <cp:lastModifiedBy>기원 최</cp:lastModifiedBy>
  <cp:revision>26</cp:revision>
  <dcterms:created xsi:type="dcterms:W3CDTF">2023-03-09T01:10:02Z</dcterms:created>
  <dcterms:modified xsi:type="dcterms:W3CDTF">2026-09-02T05:53:36Z</dcterms:modified>
</cp:coreProperties>
</file>